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6"/>
    <p:restoredTop sz="94719"/>
  </p:normalViewPr>
  <p:slideViewPr>
    <p:cSldViewPr snapToGrid="0" snapToObjects="1">
      <p:cViewPr varScale="1">
        <p:scale>
          <a:sx n="68" d="100"/>
          <a:sy n="68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4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46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D2349-1361-C7CC-D0AB-4431719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038" y="1706563"/>
            <a:ext cx="9677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31AE0E-76B2-513B-C346-6EA5E16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8038" y="3167063"/>
            <a:ext cx="9677400" cy="30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 spc="-150">
          <a:solidFill>
            <a:srgbClr val="203864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A55D541C-BC10-E9D4-7F08-31481547E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>
            <a:extLst>
              <a:ext uri="{FF2B5EF4-FFF2-40B4-BE49-F238E27FC236}">
                <a16:creationId xmlns:a16="http://schemas.microsoft.com/office/drawing/2014/main" id="{69EE3361-B5A4-0683-2DFD-EF1E16C20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Pattie Covert</dc:creator>
  <cp:lastModifiedBy>Glenda Rhodes</cp:lastModifiedBy>
  <cp:revision>6</cp:revision>
  <dcterms:created xsi:type="dcterms:W3CDTF">2021-02-03T14:57:50Z</dcterms:created>
  <dcterms:modified xsi:type="dcterms:W3CDTF">2023-03-29T16:27:22Z</dcterms:modified>
</cp:coreProperties>
</file>