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4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8460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2D2349-1361-C7CC-D0AB-443171973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8038" y="1706563"/>
            <a:ext cx="96774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431AE0E-76B2-513B-C346-6EA5E16C99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78038" y="3167063"/>
            <a:ext cx="9677400" cy="304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 spc="-150">
          <a:solidFill>
            <a:srgbClr val="203864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203864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rgbClr val="203864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203864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rgbClr val="203864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0386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3">
            <a:extLst>
              <a:ext uri="{FF2B5EF4-FFF2-40B4-BE49-F238E27FC236}">
                <a16:creationId xmlns:a16="http://schemas.microsoft.com/office/drawing/2014/main" id="{B0B11D63-8619-B33B-31D7-AEE598C385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4AD706-7E0A-7623-F7AF-90665F69E85A}"/>
              </a:ext>
            </a:extLst>
          </p:cNvPr>
          <p:cNvSpPr txBox="1"/>
          <p:nvPr/>
        </p:nvSpPr>
        <p:spPr>
          <a:xfrm>
            <a:off x="2564524" y="2070538"/>
            <a:ext cx="6190593" cy="2041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4800" b="1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IBM Plex Sans SemiBold" panose="020B0503050203000203" pitchFamily="34" charset="0"/>
              </a:rPr>
              <a:t>Lorem ipsum dolor sit </a:t>
            </a:r>
            <a:r>
              <a:rPr lang="en-US" sz="4800" b="1" u="none" strike="noStrike" dirty="0" err="1">
                <a:solidFill>
                  <a:schemeClr val="accent1">
                    <a:lumMod val="75000"/>
                  </a:schemeClr>
                </a:solidFill>
                <a:effectLst/>
                <a:latin typeface="IBM Plex Sans SemiBold" panose="020B0503050203000203" pitchFamily="34" charset="0"/>
              </a:rPr>
              <a:t>amet</a:t>
            </a:r>
            <a:endParaRPr lang="en-US" sz="4800" b="1" u="none" strike="noStrike" dirty="0">
              <a:solidFill>
                <a:schemeClr val="accent1">
                  <a:lumMod val="75000"/>
                </a:schemeClr>
              </a:solidFill>
              <a:effectLst/>
              <a:latin typeface="IBM Plex Sans SemiBold" panose="020B0503050203000203" pitchFamily="34" charset="0"/>
            </a:endParaRPr>
          </a:p>
          <a:p>
            <a:r>
              <a:rPr lang="en-US" sz="2400" dirty="0">
                <a:latin typeface="IBM Plex Sans" panose="020B0503050203000203" pitchFamily="34" charset="0"/>
              </a:rPr>
              <a:t>Presenter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3">
            <a:extLst>
              <a:ext uri="{FF2B5EF4-FFF2-40B4-BE49-F238E27FC236}">
                <a16:creationId xmlns:a16="http://schemas.microsoft.com/office/drawing/2014/main" id="{69EE3361-B5A4-0683-2DFD-EF1E16C20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06D011-522F-3D9A-A6A5-56A516EFB920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439775" y="6452811"/>
            <a:ext cx="7357582" cy="237745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1506C8E-BE4A-B299-3791-9CA77B335D1A}"/>
              </a:ext>
            </a:extLst>
          </p:cNvPr>
          <p:cNvSpPr/>
          <p:nvPr/>
        </p:nvSpPr>
        <p:spPr>
          <a:xfrm>
            <a:off x="-141515" y="5867398"/>
            <a:ext cx="12475029" cy="544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75E620-FB1F-F5F8-AE43-D882DD3CEE02}"/>
              </a:ext>
            </a:extLst>
          </p:cNvPr>
          <p:cNvSpPr txBox="1"/>
          <p:nvPr/>
        </p:nvSpPr>
        <p:spPr>
          <a:xfrm>
            <a:off x="1355834" y="1219805"/>
            <a:ext cx="8082456" cy="4418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080"/>
              </a:lnSpc>
              <a:spcAft>
                <a:spcPts val="1200"/>
              </a:spcAft>
            </a:pP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Lorem ipsum dolor sit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amet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,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consectetur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adipiscing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elit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.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Curabitur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iaculis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velit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elit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, id vestibulum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leo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pellentesque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vel. Integer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tincidunt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nunc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sed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bibendum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mollis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. Aenean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ut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</a:t>
            </a:r>
            <a:r>
              <a:rPr lang="en-US" sz="2400" u="none" strike="noStrike" dirty="0" err="1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tristique</a:t>
            </a:r>
            <a:r>
              <a:rPr lang="en-US" sz="2400" u="none" strike="noStrike" dirty="0">
                <a:solidFill>
                  <a:srgbClr val="000000"/>
                </a:solidFill>
                <a:effectLst/>
                <a:latin typeface="IBM Plex Sans Medium" panose="020B0503050203000203" pitchFamily="34" charset="0"/>
              </a:rPr>
              <a:t> ipsum. </a:t>
            </a:r>
          </a:p>
          <a:p>
            <a:pPr marL="274320" indent="-274320" algn="just">
              <a:lnSpc>
                <a:spcPts val="3080"/>
              </a:lnSpc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Nam vel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nisl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sit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amet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mauris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posuere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non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nulla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274320" indent="-274320" algn="just">
              <a:lnSpc>
                <a:spcPts val="3080"/>
              </a:lnSpc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Quisque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 lorem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elementum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erat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blandit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vestibulum id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nunc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274320" indent="-274320" algn="just">
              <a:lnSpc>
                <a:spcPts val="3080"/>
              </a:lnSpc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Suspendisse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eu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eget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ante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finibus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feugiat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 marL="274320" indent="-274320" algn="just">
              <a:lnSpc>
                <a:spcPts val="3080"/>
              </a:lnSpc>
              <a:spcAft>
                <a:spcPts val="1200"/>
              </a:spcAft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Cras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nec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leo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et mi cursus </a:t>
            </a:r>
            <a:r>
              <a:rPr lang="en-US" sz="2000" b="0" i="0" u="none" strike="noStrike" dirty="0" err="1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rhoncus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.</a:t>
            </a:r>
          </a:p>
          <a:p>
            <a:pPr>
              <a:lnSpc>
                <a:spcPts val="3080"/>
              </a:lnSpc>
              <a:spcAft>
                <a:spcPts val="1200"/>
              </a:spcAft>
            </a:pPr>
            <a:endParaRPr lang="en-US" sz="2400" dirty="0">
              <a:latin typeface="IBM Plex Sans Medium" panose="020B050305020300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47C00A-844F-1FAC-71D3-4298821BF65C}"/>
              </a:ext>
            </a:extLst>
          </p:cNvPr>
          <p:cNvSpPr txBox="1"/>
          <p:nvPr/>
        </p:nvSpPr>
        <p:spPr>
          <a:xfrm>
            <a:off x="252248" y="273269"/>
            <a:ext cx="6190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2400" b="1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IBM Plex Sans SemiBold" panose="020B0503050203000203" pitchFamily="34" charset="0"/>
              </a:rPr>
              <a:t>Section Title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IBM Plex Sans" panose="020B0503050203000203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81</Words>
  <Application>Microsoft Macintosh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IBM Plex Sans</vt:lpstr>
      <vt:lpstr>IBM Plex Sans Medium</vt:lpstr>
      <vt:lpstr>IBM Plex Sans SemiBold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Pattie Covert</dc:creator>
  <cp:lastModifiedBy>Jonathan Bruns</cp:lastModifiedBy>
  <cp:revision>11</cp:revision>
  <dcterms:created xsi:type="dcterms:W3CDTF">2021-02-03T14:57:50Z</dcterms:created>
  <dcterms:modified xsi:type="dcterms:W3CDTF">2023-11-14T18:20:46Z</dcterms:modified>
</cp:coreProperties>
</file>